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9/20/20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4C15-D210-8D4E-8978-177F2D44A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948394"/>
            <a:ext cx="9966960" cy="3035808"/>
          </a:xfrm>
        </p:spPr>
        <p:txBody>
          <a:bodyPr/>
          <a:lstStyle/>
          <a:p>
            <a:r>
              <a:rPr lang="en-IN" sz="8800" b="1" dirty="0"/>
              <a:t>IBM Data Science Capstone: Car Accident Severity Report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B45CF-CEE5-E94D-B3D8-284E4F345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195236"/>
            <a:ext cx="7891272" cy="1069848"/>
          </a:xfrm>
        </p:spPr>
        <p:txBody>
          <a:bodyPr/>
          <a:lstStyle/>
          <a:p>
            <a:r>
              <a:rPr lang="en-US" dirty="0"/>
              <a:t>Akshara Gopakumar</a:t>
            </a:r>
          </a:p>
        </p:txBody>
      </p:sp>
    </p:spTree>
    <p:extLst>
      <p:ext uri="{BB962C8B-B14F-4D97-AF65-F5344CB8AC3E}">
        <p14:creationId xmlns:p14="http://schemas.microsoft.com/office/powerpoint/2010/main" val="40319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64B0-B5ED-9149-AFEF-84420081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 Description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5242-3A72-FE4E-A60C-626B79482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Residing in a metropolitan area my whole life, it hurts to see many people getting injured on a daily basis. I believe if we know the root cause of these injuries we can make solutions for the future. Hence, the objective of the ​project was to investigate accidents, to research on what types of traffic collisions are most likely to result in injury.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66D8-2DCE-4840-944F-F2A6D859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58" y="3669632"/>
            <a:ext cx="4914641" cy="28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9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15FF-1062-864B-8ABF-5C062F98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 Understanding: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6349-5E57-6E41-879F-70D8DF48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use SEVERITYCODE impacted by several variables, the most important ones being WEATHER, ROADCOND and LIGHTCOND</a:t>
            </a:r>
            <a:r>
              <a:rPr lang="en-IN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B781E-BE20-384B-ACFF-61D30A36B2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13" y="3133852"/>
            <a:ext cx="5727700" cy="3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BB65-36D0-6349-A43F-76E0B95D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398B-E7B0-1149-BFF6-E1A8C9EC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582FE-89AF-9F41-AD20-268D8191E2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48" y="1130467"/>
            <a:ext cx="5727700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C1745-AECC-8042-AFDA-17FE687697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548" y="3967052"/>
            <a:ext cx="5727700" cy="22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E325-363E-6A49-A01D-B6CCDF8A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E19D-846C-D74D-9607-BBE2EA68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Collisions are higher around the block than in intersections and alleys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77991-5504-BD48-B39F-B742038F5177}"/>
              </a:ext>
            </a:extLst>
          </p:cNvPr>
          <p:cNvPicPr/>
          <p:nvPr/>
        </p:nvPicPr>
        <p:blipFill rotWithShape="1">
          <a:blip r:embed="rId2"/>
          <a:srcRect l="9108" t="19829" r="53711"/>
          <a:stretch/>
        </p:blipFill>
        <p:spPr>
          <a:xfrm>
            <a:off x="2129587" y="2478505"/>
            <a:ext cx="7443038" cy="43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3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F834-888B-5243-9C79-500974EA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27" y="545271"/>
            <a:ext cx="10058400" cy="4050792"/>
          </a:xfrm>
        </p:spPr>
        <p:txBody>
          <a:bodyPr/>
          <a:lstStyle/>
          <a:p>
            <a:r>
              <a:rPr lang="en-US" dirty="0"/>
              <a:t>Parked Cars tend to have more collisions rather than the other types while Head on </a:t>
            </a:r>
            <a:br>
              <a:rPr lang="en-US" dirty="0"/>
            </a:br>
            <a:r>
              <a:rPr lang="en-US" dirty="0"/>
              <a:t>collisions are much more rare than we think.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9F544-0827-D64D-8647-3B739D04C7C9}"/>
              </a:ext>
            </a:extLst>
          </p:cNvPr>
          <p:cNvPicPr/>
          <p:nvPr/>
        </p:nvPicPr>
        <p:blipFill rotWithShape="1">
          <a:blip r:embed="rId2"/>
          <a:srcRect l="9528" t="19684" r="33545"/>
          <a:stretch/>
        </p:blipFill>
        <p:spPr>
          <a:xfrm>
            <a:off x="1575925" y="1261902"/>
            <a:ext cx="8353888" cy="49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5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71CA-DA7E-0D43-9FAC-9594BD32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F641-3ED0-044B-8076-E15896FE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Then we checked the accuracy and found out that the Decision tree is the most accurate model.</a:t>
            </a:r>
          </a:p>
          <a:p>
            <a:r>
              <a:rPr lang="en-IN" dirty="0"/>
              <a:t>Most crashes happened in clear, dry, and bright conditions. Most days are clear, dry, and bright, so it’s no surprise that most car crashes occur under these conditions. I also found out that crashes with a distracted driver or an impaired driver are statistically more likely to result in injury, which is also not a surprise. The results of the data indicate to city officials that they should ask drivers to be more alert in ideal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8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</TotalTime>
  <Words>263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IBM Data Science Capstone: Car Accident Severity Report </vt:lpstr>
      <vt:lpstr>Problem Description </vt:lpstr>
      <vt:lpstr>Data Understanding: </vt:lpstr>
      <vt:lpstr>Methodology</vt:lpstr>
      <vt:lpstr>Data Visualization</vt:lpstr>
      <vt:lpstr>PowerPoint Presentation</vt:lpstr>
      <vt:lpstr>Result and Evaluation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Capstone: Car Accident Severity Report </dc:title>
  <dc:creator>Akshara Gopakumar</dc:creator>
  <cp:lastModifiedBy>Akshara Gopakumar</cp:lastModifiedBy>
  <cp:revision>2</cp:revision>
  <dcterms:created xsi:type="dcterms:W3CDTF">2020-09-20T10:08:21Z</dcterms:created>
  <dcterms:modified xsi:type="dcterms:W3CDTF">2020-09-20T10:22:16Z</dcterms:modified>
</cp:coreProperties>
</file>